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1" r:id="rId3"/>
    <p:sldId id="302" r:id="rId4"/>
    <p:sldId id="362" r:id="rId5"/>
    <p:sldId id="349" r:id="rId6"/>
    <p:sldId id="351" r:id="rId7"/>
    <p:sldId id="352" r:id="rId8"/>
    <p:sldId id="354" r:id="rId9"/>
    <p:sldId id="355" r:id="rId10"/>
    <p:sldId id="363" r:id="rId11"/>
    <p:sldId id="364" r:id="rId12"/>
    <p:sldId id="350" r:id="rId13"/>
    <p:sldId id="356" r:id="rId14"/>
    <p:sldId id="357" r:id="rId15"/>
    <p:sldId id="359" r:id="rId16"/>
    <p:sldId id="360" r:id="rId17"/>
    <p:sldId id="358" r:id="rId18"/>
  </p:sldIdLst>
  <p:sldSz cx="9144000" cy="5143500" type="screen16x9"/>
  <p:notesSz cx="6858000" cy="9144000"/>
  <p:embeddedFontLst>
    <p:embeddedFont>
      <p:font typeface="Sniglet" panose="020B0604020202020204" charset="0"/>
      <p:regular r:id="rId21"/>
    </p:embeddedFont>
    <p:embeddedFont>
      <p:font typeface="Bahnschrift Light Condensed" panose="020B0502040204020203" pitchFamily="34" charset="0"/>
      <p:regular r:id="rId22"/>
    </p:embeddedFont>
    <p:embeddedFont>
      <p:font typeface="Brush Script MT" panose="03060802040406070304" pitchFamily="66" charset="0"/>
      <p:italic r:id="rId23"/>
    </p:embeddedFont>
    <p:embeddedFont>
      <p:font typeface="Dosis" panose="020B0604020202020204" charset="0"/>
      <p:regular r:id="rId24"/>
      <p:bold r:id="rId25"/>
    </p:embeddedFont>
    <p:embeddedFont>
      <p:font typeface="ＭＳ Ｐゴシック" panose="020B0600070205080204" pitchFamily="34" charset="-128"/>
      <p:regular r:id="rId26"/>
    </p:embeddedFont>
    <p:embeddedFont>
      <p:font typeface="Adobe Devanagari" panose="020405030502010202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Symmetric Ciphers</a:t>
          </a:r>
          <a:endParaRPr lang="en-US" dirty="0">
            <a:solidFill>
              <a:srgbClr val="FF000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Block Ciphers</a:t>
          </a:r>
          <a:endParaRPr lang="en-US" dirty="0">
            <a:solidFill>
              <a:srgbClr val="FF000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chemeClr val="tx1"/>
              </a:solidFill>
            </a:rPr>
            <a:t>Stream Ciphers</a:t>
          </a:r>
          <a:endParaRPr lang="en-US" dirty="0">
            <a:solidFill>
              <a:schemeClr val="tx1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AES</a:t>
          </a:r>
          <a:endParaRPr lang="en-US" dirty="0">
            <a:solidFill>
              <a:schemeClr val="tx1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</a:t>
          </a:r>
          <a:endParaRPr lang="en-US" dirty="0">
            <a:solidFill>
              <a:srgbClr val="FF000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1A89C5F8-AC83-4612-9C15-20B10B70B996}" type="presOf" srcId="{133B6D37-515E-48D0-9DB7-FEFF1563DD6E}" destId="{C6EA2C6D-00C7-4189-94EF-A96FEC1D540E}" srcOrd="0" destOrd="0" presId="urn:microsoft.com/office/officeart/2005/8/layout/hierarchy1"/>
    <dgm:cxn modelId="{2BC1361C-1E65-49CC-8AC0-F459E4EBABFE}" type="presOf" srcId="{C31A6A8F-9FA4-4C2F-87BF-E540E69EE9A1}" destId="{CC347B3B-EE07-4E6F-B8E4-16FDC94D6151}" srcOrd="0" destOrd="0" presId="urn:microsoft.com/office/officeart/2005/8/layout/hierarchy1"/>
    <dgm:cxn modelId="{C765C9B9-6BB6-4298-B7AE-2FBEE69FAF33}" type="presOf" srcId="{D2164E7D-9F26-4D3E-B930-1E686FB32C22}" destId="{45264521-1302-45AE-89F4-EFDA451A71A9}" srcOrd="0" destOrd="0" presId="urn:microsoft.com/office/officeart/2005/8/layout/hierarchy1"/>
    <dgm:cxn modelId="{4027572A-CC29-42AA-AB61-5AEFD677EE52}" type="presOf" srcId="{25769DB8-C5A4-4936-882F-346088B35F3C}" destId="{6DAC9A44-E6B1-476D-9116-894C968F5428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0D67C0B9-3E9D-45AE-8FD5-A43923F6B301}" type="presOf" srcId="{A71C0AB7-FAD9-40A1-A7E9-F3C8AAB51187}" destId="{249C4DEE-3B88-4C61-B881-1E87FA3F8A84}" srcOrd="0" destOrd="0" presId="urn:microsoft.com/office/officeart/2005/8/layout/hierarchy1"/>
    <dgm:cxn modelId="{F7008667-E5C9-4755-AC9F-BA6B85E782A4}" type="presOf" srcId="{0516CD7C-B924-4D06-84AB-8EEE91E5ADAB}" destId="{787D5278-BE39-4724-84A9-F0F55B20B435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113A8DE2-E403-430A-8C5C-B75F9E140579}" type="presOf" srcId="{7BF0F659-2806-4786-9F94-2FDD505F355E}" destId="{8310BCFE-9C7A-4689-8060-AF22A0A3C176}" srcOrd="0" destOrd="0" presId="urn:microsoft.com/office/officeart/2005/8/layout/hierarchy1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C05D2C60-59E9-4904-8DC2-7A92F651414D}" type="presOf" srcId="{730108AA-476D-4A8E-9F77-C91185B9A588}" destId="{691E7EE1-1A19-40A5-942D-64B00FF1A20C}" srcOrd="0" destOrd="0" presId="urn:microsoft.com/office/officeart/2005/8/layout/hierarchy1"/>
    <dgm:cxn modelId="{C078C352-0D1B-4630-9663-69F650F4329E}" type="presOf" srcId="{5D1592C5-592A-4477-A803-ED87A96B91BA}" destId="{73B0FA94-2BB9-466A-A035-353DC54773DC}" srcOrd="0" destOrd="0" presId="urn:microsoft.com/office/officeart/2005/8/layout/hierarchy1"/>
    <dgm:cxn modelId="{43FCC9EA-5D1F-4EE2-8E91-86A0B5B1D632}" type="presOf" srcId="{EFA9E34F-5FCD-4485-92B1-6B62ABAF124F}" destId="{22B6FBEE-C5F2-49AF-9930-7D955B1B0F62}" srcOrd="0" destOrd="0" presId="urn:microsoft.com/office/officeart/2005/8/layout/hierarchy1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67194EDA-92A0-4E2E-B210-C1E80F623B3C}" type="presOf" srcId="{ED3ECAAC-3FD8-43EB-A507-1E33D5CF18DF}" destId="{29A157FB-9759-4966-BA7B-5B320EDC56C4}" srcOrd="0" destOrd="0" presId="urn:microsoft.com/office/officeart/2005/8/layout/hierarchy1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741453FF-0400-4B31-BCF3-B5FCE532C6F3}" type="presOf" srcId="{4BF4A326-F793-4B4C-AD15-888F3EAF255C}" destId="{4835372C-79E2-4682-8769-70E1393205FE}" srcOrd="0" destOrd="0" presId="urn:microsoft.com/office/officeart/2005/8/layout/hierarchy1"/>
    <dgm:cxn modelId="{11140084-9924-4423-9567-A8AF958477BB}" type="presOf" srcId="{140F7929-8121-4A9C-8163-AD2D49BB20D9}" destId="{DF097964-157B-440C-BF8D-91B3371E4571}" srcOrd="0" destOrd="0" presId="urn:microsoft.com/office/officeart/2005/8/layout/hierarchy1"/>
    <dgm:cxn modelId="{C1E39168-CD3F-41A4-815B-39FB50ABC48D}" type="presOf" srcId="{F3350ABD-95A9-49CC-9AC9-2EAB0CBEB902}" destId="{6ACAFDDD-0451-4B91-9F86-6B948725F9AA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0F89DFEA-052C-4E56-8BB9-190144D3340A}" type="presOf" srcId="{5028EA8A-381F-4835-9BE8-EE5F0E41C1C3}" destId="{0A333397-8704-4D8F-B1DA-176FBB44EC3D}" srcOrd="0" destOrd="0" presId="urn:microsoft.com/office/officeart/2005/8/layout/hierarchy1"/>
    <dgm:cxn modelId="{7B3F8C89-7A93-481E-A3E4-50E8BE238A31}" type="presOf" srcId="{2C5B9B40-499E-4110-8AFB-8B9CB95B85FE}" destId="{C20A6A2B-91A3-4593-BBD9-2A7B5A70A842}" srcOrd="0" destOrd="0" presId="urn:microsoft.com/office/officeart/2005/8/layout/hierarchy1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294441FE-B79D-487A-9EDC-505840B124B0}" type="presOf" srcId="{1F4CB208-98FB-4D65-A743-0E1B5FB1B7DA}" destId="{40286177-0AA1-4A11-84E4-0973B1D851D3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D96F779-C755-4F75-BE00-48F082666FE2}" type="presOf" srcId="{72A35F72-9E29-4C4F-83AF-5DC28766A3E3}" destId="{BF576CEA-E128-42BD-9D5E-06331D0C6CE3}" srcOrd="0" destOrd="0" presId="urn:microsoft.com/office/officeart/2005/8/layout/hierarchy1"/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782511E1-A914-4838-89DC-AF138A820623}" type="presOf" srcId="{88FAED45-0BC8-45D7-A32D-0BF4C80800E1}" destId="{37723B4F-6C03-4056-8ECB-966BA0E68350}" srcOrd="0" destOrd="0" presId="urn:microsoft.com/office/officeart/2005/8/layout/hierarchy1"/>
    <dgm:cxn modelId="{4E8353FD-78EF-4DB0-AE6A-11E75B326D5D}" type="presOf" srcId="{30EB614B-662B-4E2A-9772-A11F9B2650F6}" destId="{CB53073C-BC19-47BA-AAAF-2FA57F9C225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B32C8587-C61B-4635-BC5B-3A67927C6F11}" type="presOf" srcId="{B8E7261E-0868-4447-906A-894AC8D960CF}" destId="{FD8160E4-A4AC-4BF6-B793-D5FC220BAA08}" srcOrd="0" destOrd="0" presId="urn:microsoft.com/office/officeart/2005/8/layout/hierarchy1"/>
    <dgm:cxn modelId="{39694242-0E7B-4617-AA55-B991EB4D1D57}" type="presOf" srcId="{151BD289-33B4-45E7-86B4-1A96341823BC}" destId="{62E9A5B6-682B-4E20-83A9-88628A3588CF}" srcOrd="0" destOrd="0" presId="urn:microsoft.com/office/officeart/2005/8/layout/hierarchy1"/>
    <dgm:cxn modelId="{BF4200EB-FDC7-4BBC-9BDA-5977171CD7C1}" type="presOf" srcId="{933911AA-4050-4AE5-BDCA-D9574D4A7EEE}" destId="{C93B3CA4-F9A0-4862-995D-21BADCCAF21E}" srcOrd="0" destOrd="0" presId="urn:microsoft.com/office/officeart/2005/8/layout/hierarchy1"/>
    <dgm:cxn modelId="{D26B3CCA-BB9F-49E1-91C8-05A4E12E38F9}" type="presOf" srcId="{CBA1CA74-A354-4BF7-B128-CBDE3C4358C1}" destId="{E568583C-DFC1-434E-9A4A-B290327AA1FC}" srcOrd="0" destOrd="0" presId="urn:microsoft.com/office/officeart/2005/8/layout/hierarchy1"/>
    <dgm:cxn modelId="{675B97CF-BF3C-4D2E-B37E-C4146FDD0CE1}" type="presParOf" srcId="{4835372C-79E2-4682-8769-70E1393205FE}" destId="{CCE322AD-4F5B-4C03-A6FB-D1714A611A1E}" srcOrd="0" destOrd="0" presId="urn:microsoft.com/office/officeart/2005/8/layout/hierarchy1"/>
    <dgm:cxn modelId="{742C64C0-9A7D-487F-AFCD-C0D0BC03751B}" type="presParOf" srcId="{CCE322AD-4F5B-4C03-A6FB-D1714A611A1E}" destId="{CB3E12FB-C541-4436-A8F3-F4FF24F308F8}" srcOrd="0" destOrd="0" presId="urn:microsoft.com/office/officeart/2005/8/layout/hierarchy1"/>
    <dgm:cxn modelId="{DA0DBD1A-F9D3-4800-A654-C9A7B0E04D69}" type="presParOf" srcId="{CB3E12FB-C541-4436-A8F3-F4FF24F308F8}" destId="{2EC3C5C7-C47A-4207-8B1E-158C789122D6}" srcOrd="0" destOrd="0" presId="urn:microsoft.com/office/officeart/2005/8/layout/hierarchy1"/>
    <dgm:cxn modelId="{324DD570-9850-423B-9DDF-F70FAC7AB11B}" type="presParOf" srcId="{CB3E12FB-C541-4436-A8F3-F4FF24F308F8}" destId="{0A333397-8704-4D8F-B1DA-176FBB44EC3D}" srcOrd="1" destOrd="0" presId="urn:microsoft.com/office/officeart/2005/8/layout/hierarchy1"/>
    <dgm:cxn modelId="{CEC95B06-6850-4EEE-BD37-64D6C5634C92}" type="presParOf" srcId="{CCE322AD-4F5B-4C03-A6FB-D1714A611A1E}" destId="{CD3E5575-6EB8-49E6-AD3C-7E185B1ECB8D}" srcOrd="1" destOrd="0" presId="urn:microsoft.com/office/officeart/2005/8/layout/hierarchy1"/>
    <dgm:cxn modelId="{EC2F7B7F-D9D0-4413-A980-5BBC7697511A}" type="presParOf" srcId="{CD3E5575-6EB8-49E6-AD3C-7E185B1ECB8D}" destId="{691E7EE1-1A19-40A5-942D-64B00FF1A20C}" srcOrd="0" destOrd="0" presId="urn:microsoft.com/office/officeart/2005/8/layout/hierarchy1"/>
    <dgm:cxn modelId="{B9980BB2-3D13-4466-804E-E109C1AE224D}" type="presParOf" srcId="{CD3E5575-6EB8-49E6-AD3C-7E185B1ECB8D}" destId="{E861C22F-DB9E-46F9-B166-7ED4A9349BEF}" srcOrd="1" destOrd="0" presId="urn:microsoft.com/office/officeart/2005/8/layout/hierarchy1"/>
    <dgm:cxn modelId="{865D2BC9-EF7C-4DE2-B757-62F199505546}" type="presParOf" srcId="{E861C22F-DB9E-46F9-B166-7ED4A9349BEF}" destId="{578E3740-38A7-4DC3-9409-C0DF3E3CCD65}" srcOrd="0" destOrd="0" presId="urn:microsoft.com/office/officeart/2005/8/layout/hierarchy1"/>
    <dgm:cxn modelId="{EE3908DF-073D-41ED-83D4-CB3BE4FB645E}" type="presParOf" srcId="{578E3740-38A7-4DC3-9409-C0DF3E3CCD65}" destId="{CB745E8E-7199-4160-8787-9E20BD0A60F8}" srcOrd="0" destOrd="0" presId="urn:microsoft.com/office/officeart/2005/8/layout/hierarchy1"/>
    <dgm:cxn modelId="{E33199F5-82D9-415C-A8B2-C8E1DF00DF73}" type="presParOf" srcId="{578E3740-38A7-4DC3-9409-C0DF3E3CCD65}" destId="{6DAC9A44-E6B1-476D-9116-894C968F5428}" srcOrd="1" destOrd="0" presId="urn:microsoft.com/office/officeart/2005/8/layout/hierarchy1"/>
    <dgm:cxn modelId="{82AC64FA-9182-4702-93F9-158A7C6729B4}" type="presParOf" srcId="{E861C22F-DB9E-46F9-B166-7ED4A9349BEF}" destId="{3C26B85E-DCD4-4C7D-95FB-BCD558CEB8FA}" srcOrd="1" destOrd="0" presId="urn:microsoft.com/office/officeart/2005/8/layout/hierarchy1"/>
    <dgm:cxn modelId="{0104E7AE-FDA8-47A2-A70E-9F2BA01C8B60}" type="presParOf" srcId="{3C26B85E-DCD4-4C7D-95FB-BCD558CEB8FA}" destId="{45264521-1302-45AE-89F4-EFDA451A71A9}" srcOrd="0" destOrd="0" presId="urn:microsoft.com/office/officeart/2005/8/layout/hierarchy1"/>
    <dgm:cxn modelId="{E62BBCEF-CE52-4FED-80D4-F3B91D4EF8C4}" type="presParOf" srcId="{3C26B85E-DCD4-4C7D-95FB-BCD558CEB8FA}" destId="{30072580-5A31-4A53-8EB6-11D85359C732}" srcOrd="1" destOrd="0" presId="urn:microsoft.com/office/officeart/2005/8/layout/hierarchy1"/>
    <dgm:cxn modelId="{B4AA2D48-3217-49D6-B6BC-B4ADC9C2B71D}" type="presParOf" srcId="{30072580-5A31-4A53-8EB6-11D85359C732}" destId="{D570EA83-A9A4-45F6-8A67-D8EFEB01AC9A}" srcOrd="0" destOrd="0" presId="urn:microsoft.com/office/officeart/2005/8/layout/hierarchy1"/>
    <dgm:cxn modelId="{E3825DA0-81BE-48CA-8D95-6976AA23C187}" type="presParOf" srcId="{D570EA83-A9A4-45F6-8A67-D8EFEB01AC9A}" destId="{79E546D6-EEC5-4C6D-BE2B-EFAC3EDDE62B}" srcOrd="0" destOrd="0" presId="urn:microsoft.com/office/officeart/2005/8/layout/hierarchy1"/>
    <dgm:cxn modelId="{01DCB989-DAAC-4D15-97F1-0BCDC4FEDBB4}" type="presParOf" srcId="{D570EA83-A9A4-45F6-8A67-D8EFEB01AC9A}" destId="{8310BCFE-9C7A-4689-8060-AF22A0A3C176}" srcOrd="1" destOrd="0" presId="urn:microsoft.com/office/officeart/2005/8/layout/hierarchy1"/>
    <dgm:cxn modelId="{4278E2E4-7230-404A-A7B8-202B21324543}" type="presParOf" srcId="{30072580-5A31-4A53-8EB6-11D85359C732}" destId="{6D639539-2D83-4D0D-A9E6-3EFBAAAD7CE5}" srcOrd="1" destOrd="0" presId="urn:microsoft.com/office/officeart/2005/8/layout/hierarchy1"/>
    <dgm:cxn modelId="{B2D323D0-5146-40E3-8688-51C5F932BA17}" type="presParOf" srcId="{6D639539-2D83-4D0D-A9E6-3EFBAAAD7CE5}" destId="{22B6FBEE-C5F2-49AF-9930-7D955B1B0F62}" srcOrd="0" destOrd="0" presId="urn:microsoft.com/office/officeart/2005/8/layout/hierarchy1"/>
    <dgm:cxn modelId="{43E83860-5A04-4E25-9A8F-4110006DBB99}" type="presParOf" srcId="{6D639539-2D83-4D0D-A9E6-3EFBAAAD7CE5}" destId="{D87C441E-3B08-4C56-A18A-CFC1E9229A4C}" srcOrd="1" destOrd="0" presId="urn:microsoft.com/office/officeart/2005/8/layout/hierarchy1"/>
    <dgm:cxn modelId="{4E313ABC-2E4B-4323-B460-5A05FFAFEC42}" type="presParOf" srcId="{D87C441E-3B08-4C56-A18A-CFC1E9229A4C}" destId="{F2346996-A35F-470C-8C1F-8FA0544FF9D9}" srcOrd="0" destOrd="0" presId="urn:microsoft.com/office/officeart/2005/8/layout/hierarchy1"/>
    <dgm:cxn modelId="{B4B067EA-1716-4438-BB4F-EADCAB086677}" type="presParOf" srcId="{F2346996-A35F-470C-8C1F-8FA0544FF9D9}" destId="{81C89ED3-3B2A-4CCB-BC18-2DB82C79D173}" srcOrd="0" destOrd="0" presId="urn:microsoft.com/office/officeart/2005/8/layout/hierarchy1"/>
    <dgm:cxn modelId="{565D2E25-C018-44F6-AC66-C41CB698DD7D}" type="presParOf" srcId="{F2346996-A35F-470C-8C1F-8FA0544FF9D9}" destId="{37723B4F-6C03-4056-8ECB-966BA0E68350}" srcOrd="1" destOrd="0" presId="urn:microsoft.com/office/officeart/2005/8/layout/hierarchy1"/>
    <dgm:cxn modelId="{DD69BDF3-303D-4A46-A25A-A7C0847EB11A}" type="presParOf" srcId="{D87C441E-3B08-4C56-A18A-CFC1E9229A4C}" destId="{C69E7DCB-099F-4D09-B814-8B228D9CF6F1}" srcOrd="1" destOrd="0" presId="urn:microsoft.com/office/officeart/2005/8/layout/hierarchy1"/>
    <dgm:cxn modelId="{754F689C-52DC-4C62-A919-EDA6CE40A7C9}" type="presParOf" srcId="{C69E7DCB-099F-4D09-B814-8B228D9CF6F1}" destId="{C20A6A2B-91A3-4593-BBD9-2A7B5A70A842}" srcOrd="0" destOrd="0" presId="urn:microsoft.com/office/officeart/2005/8/layout/hierarchy1"/>
    <dgm:cxn modelId="{60C1B9F5-B86A-4AEE-9926-7E4BEA856DEF}" type="presParOf" srcId="{C69E7DCB-099F-4D09-B814-8B228D9CF6F1}" destId="{699BD88B-7DB6-429A-B844-111A5087C7E5}" srcOrd="1" destOrd="0" presId="urn:microsoft.com/office/officeart/2005/8/layout/hierarchy1"/>
    <dgm:cxn modelId="{6569B2F2-F492-41B8-8CAB-29FE6DD8D969}" type="presParOf" srcId="{699BD88B-7DB6-429A-B844-111A5087C7E5}" destId="{3BCC79D4-967B-471D-A156-FC3D6B98FD05}" srcOrd="0" destOrd="0" presId="urn:microsoft.com/office/officeart/2005/8/layout/hierarchy1"/>
    <dgm:cxn modelId="{95C9C2AB-62CA-466A-8388-93D578F5BCB4}" type="presParOf" srcId="{3BCC79D4-967B-471D-A156-FC3D6B98FD05}" destId="{9956365F-F87B-4705-BB8D-7697E772931B}" srcOrd="0" destOrd="0" presId="urn:microsoft.com/office/officeart/2005/8/layout/hierarchy1"/>
    <dgm:cxn modelId="{2E0E7013-18C7-4745-B73A-4DC8AFF26769}" type="presParOf" srcId="{3BCC79D4-967B-471D-A156-FC3D6B98FD05}" destId="{6ACAFDDD-0451-4B91-9F86-6B948725F9AA}" srcOrd="1" destOrd="0" presId="urn:microsoft.com/office/officeart/2005/8/layout/hierarchy1"/>
    <dgm:cxn modelId="{D1150EED-7BE2-42E3-A987-3E4199748EA4}" type="presParOf" srcId="{699BD88B-7DB6-429A-B844-111A5087C7E5}" destId="{B473EA69-2CC6-405C-84C6-A18D4FE9BEB2}" srcOrd="1" destOrd="0" presId="urn:microsoft.com/office/officeart/2005/8/layout/hierarchy1"/>
    <dgm:cxn modelId="{53C1F71E-4493-42DC-9987-FD77A647B5BA}" type="presParOf" srcId="{C69E7DCB-099F-4D09-B814-8B228D9CF6F1}" destId="{62E9A5B6-682B-4E20-83A9-88628A3588CF}" srcOrd="2" destOrd="0" presId="urn:microsoft.com/office/officeart/2005/8/layout/hierarchy1"/>
    <dgm:cxn modelId="{893059E8-E206-46F6-B918-3F0EE3C807D0}" type="presParOf" srcId="{C69E7DCB-099F-4D09-B814-8B228D9CF6F1}" destId="{9E492FF1-2CF2-46C4-9C33-B61183E1F316}" srcOrd="3" destOrd="0" presId="urn:microsoft.com/office/officeart/2005/8/layout/hierarchy1"/>
    <dgm:cxn modelId="{1B0F10F5-6BE9-4767-85D3-CE812A687DF3}" type="presParOf" srcId="{9E492FF1-2CF2-46C4-9C33-B61183E1F316}" destId="{AA9F8503-A906-4294-8BCF-27B13CEA04DF}" srcOrd="0" destOrd="0" presId="urn:microsoft.com/office/officeart/2005/8/layout/hierarchy1"/>
    <dgm:cxn modelId="{9A3752CA-9D69-4BF7-B0A9-636F23D9D8B6}" type="presParOf" srcId="{AA9F8503-A906-4294-8BCF-27B13CEA04DF}" destId="{7C5F2A69-87E5-45F7-9D82-57BF02FD9771}" srcOrd="0" destOrd="0" presId="urn:microsoft.com/office/officeart/2005/8/layout/hierarchy1"/>
    <dgm:cxn modelId="{88A7C37E-3CB5-41DD-9C46-B9654FF55EC7}" type="presParOf" srcId="{AA9F8503-A906-4294-8BCF-27B13CEA04DF}" destId="{CB53073C-BC19-47BA-AAAF-2FA57F9C2259}" srcOrd="1" destOrd="0" presId="urn:microsoft.com/office/officeart/2005/8/layout/hierarchy1"/>
    <dgm:cxn modelId="{748B9C48-9A39-4EFC-9B04-828A32277318}" type="presParOf" srcId="{9E492FF1-2CF2-46C4-9C33-B61183E1F316}" destId="{22A4FA75-FF29-4470-920E-4B6D7ED326BC}" srcOrd="1" destOrd="0" presId="urn:microsoft.com/office/officeart/2005/8/layout/hierarchy1"/>
    <dgm:cxn modelId="{DCEA8A02-333F-4E19-B309-5663E4F3D947}" type="presParOf" srcId="{6D639539-2D83-4D0D-A9E6-3EFBAAAD7CE5}" destId="{FD8160E4-A4AC-4BF6-B793-D5FC220BAA08}" srcOrd="2" destOrd="0" presId="urn:microsoft.com/office/officeart/2005/8/layout/hierarchy1"/>
    <dgm:cxn modelId="{7DF10438-74ED-4A73-A211-E3E47FDADE42}" type="presParOf" srcId="{6D639539-2D83-4D0D-A9E6-3EFBAAAD7CE5}" destId="{99799532-7047-4DFE-8403-414A9FBF9946}" srcOrd="3" destOrd="0" presId="urn:microsoft.com/office/officeart/2005/8/layout/hierarchy1"/>
    <dgm:cxn modelId="{F7B2B44F-8043-4E1E-8BF2-9E9F3C52A84E}" type="presParOf" srcId="{99799532-7047-4DFE-8403-414A9FBF9946}" destId="{A0255076-6D4A-4495-B3D3-16081BA49972}" srcOrd="0" destOrd="0" presId="urn:microsoft.com/office/officeart/2005/8/layout/hierarchy1"/>
    <dgm:cxn modelId="{6B3A0CB9-F9B5-43E1-9D14-B21987A738E2}" type="presParOf" srcId="{A0255076-6D4A-4495-B3D3-16081BA49972}" destId="{03154F2A-5799-4976-BC9E-319487E65F2A}" srcOrd="0" destOrd="0" presId="urn:microsoft.com/office/officeart/2005/8/layout/hierarchy1"/>
    <dgm:cxn modelId="{6F667090-2DAF-44A3-AEC6-BC4362BA39BB}" type="presParOf" srcId="{A0255076-6D4A-4495-B3D3-16081BA49972}" destId="{C6EA2C6D-00C7-4189-94EF-A96FEC1D540E}" srcOrd="1" destOrd="0" presId="urn:microsoft.com/office/officeart/2005/8/layout/hierarchy1"/>
    <dgm:cxn modelId="{0BBBF41B-BA3E-4E61-897D-981A4AA1300E}" type="presParOf" srcId="{99799532-7047-4DFE-8403-414A9FBF9946}" destId="{84325FFD-9A36-446C-982B-537AE96B9C14}" srcOrd="1" destOrd="0" presId="urn:microsoft.com/office/officeart/2005/8/layout/hierarchy1"/>
    <dgm:cxn modelId="{9B49C5EC-0DF9-4230-AA61-CDB774C51E9F}" type="presParOf" srcId="{3C26B85E-DCD4-4C7D-95FB-BCD558CEB8FA}" destId="{E568583C-DFC1-434E-9A4A-B290327AA1FC}" srcOrd="2" destOrd="0" presId="urn:microsoft.com/office/officeart/2005/8/layout/hierarchy1"/>
    <dgm:cxn modelId="{55F29A3C-80E8-46DD-8FE9-74D675F819B5}" type="presParOf" srcId="{3C26B85E-DCD4-4C7D-95FB-BCD558CEB8FA}" destId="{6AF94F39-879C-471C-B968-2599CE51D4EA}" srcOrd="3" destOrd="0" presId="urn:microsoft.com/office/officeart/2005/8/layout/hierarchy1"/>
    <dgm:cxn modelId="{020D6B90-34DF-4484-B540-F8285DD3F6A9}" type="presParOf" srcId="{6AF94F39-879C-471C-B968-2599CE51D4EA}" destId="{015F813B-9430-4EA4-8FC9-84338F82D131}" srcOrd="0" destOrd="0" presId="urn:microsoft.com/office/officeart/2005/8/layout/hierarchy1"/>
    <dgm:cxn modelId="{AE6FB4EF-F2C3-4563-B33E-90909A661735}" type="presParOf" srcId="{015F813B-9430-4EA4-8FC9-84338F82D131}" destId="{728AC25A-9AC8-426B-8F9A-D0256D96AF69}" srcOrd="0" destOrd="0" presId="urn:microsoft.com/office/officeart/2005/8/layout/hierarchy1"/>
    <dgm:cxn modelId="{BB34C405-FC2C-4194-809C-768C2F9618C6}" type="presParOf" srcId="{015F813B-9430-4EA4-8FC9-84338F82D131}" destId="{40286177-0AA1-4A11-84E4-0973B1D851D3}" srcOrd="1" destOrd="0" presId="urn:microsoft.com/office/officeart/2005/8/layout/hierarchy1"/>
    <dgm:cxn modelId="{9501339F-FFB9-4295-BE1A-E1B1E56F651B}" type="presParOf" srcId="{6AF94F39-879C-471C-B968-2599CE51D4EA}" destId="{1EB7000A-5593-48EF-8603-A3C17D5428B6}" srcOrd="1" destOrd="0" presId="urn:microsoft.com/office/officeart/2005/8/layout/hierarchy1"/>
    <dgm:cxn modelId="{3F1421EC-3598-4BBE-84C7-D44875476AAB}" type="presParOf" srcId="{1EB7000A-5593-48EF-8603-A3C17D5428B6}" destId="{CC347B3B-EE07-4E6F-B8E4-16FDC94D6151}" srcOrd="0" destOrd="0" presId="urn:microsoft.com/office/officeart/2005/8/layout/hierarchy1"/>
    <dgm:cxn modelId="{913A02FE-566C-4FE4-B3F9-48240C1E710E}" type="presParOf" srcId="{1EB7000A-5593-48EF-8603-A3C17D5428B6}" destId="{36D822D9-B431-402B-B8B0-B36A178EC277}" srcOrd="1" destOrd="0" presId="urn:microsoft.com/office/officeart/2005/8/layout/hierarchy1"/>
    <dgm:cxn modelId="{D64ACFAF-5D21-481F-9F3F-F80FFF661414}" type="presParOf" srcId="{36D822D9-B431-402B-B8B0-B36A178EC277}" destId="{28355A83-1D35-4711-8CDD-8BF7A69BDDED}" srcOrd="0" destOrd="0" presId="urn:microsoft.com/office/officeart/2005/8/layout/hierarchy1"/>
    <dgm:cxn modelId="{275C82FA-F2C4-4701-88ED-DDCD9DB2A735}" type="presParOf" srcId="{28355A83-1D35-4711-8CDD-8BF7A69BDDED}" destId="{1F68535B-96F4-4966-95FB-CE6340D567F0}" srcOrd="0" destOrd="0" presId="urn:microsoft.com/office/officeart/2005/8/layout/hierarchy1"/>
    <dgm:cxn modelId="{795ED7F9-6FB4-4C70-B2D6-EE5F3C1A1227}" type="presParOf" srcId="{28355A83-1D35-4711-8CDD-8BF7A69BDDED}" destId="{DF097964-157B-440C-BF8D-91B3371E4571}" srcOrd="1" destOrd="0" presId="urn:microsoft.com/office/officeart/2005/8/layout/hierarchy1"/>
    <dgm:cxn modelId="{B4E88CEB-6E23-45DF-A0F5-2229732EB289}" type="presParOf" srcId="{36D822D9-B431-402B-B8B0-B36A178EC277}" destId="{518BC70C-CC01-4962-8819-5FD099D19653}" srcOrd="1" destOrd="0" presId="urn:microsoft.com/office/officeart/2005/8/layout/hierarchy1"/>
    <dgm:cxn modelId="{11E9F41D-4291-4E59-9084-DCA0D7B178D6}" type="presParOf" srcId="{1EB7000A-5593-48EF-8603-A3C17D5428B6}" destId="{787D5278-BE39-4724-84A9-F0F55B20B435}" srcOrd="2" destOrd="0" presId="urn:microsoft.com/office/officeart/2005/8/layout/hierarchy1"/>
    <dgm:cxn modelId="{9706E3A8-7330-48AA-BA8E-73D1A7EF106F}" type="presParOf" srcId="{1EB7000A-5593-48EF-8603-A3C17D5428B6}" destId="{D5AF317A-77EC-4165-9DC4-400C19819012}" srcOrd="3" destOrd="0" presId="urn:microsoft.com/office/officeart/2005/8/layout/hierarchy1"/>
    <dgm:cxn modelId="{D0848017-6F1B-421C-A843-4C997243FFDD}" type="presParOf" srcId="{D5AF317A-77EC-4165-9DC4-400C19819012}" destId="{7FB25352-5D3A-42CB-89FA-61B9CE6F9E09}" srcOrd="0" destOrd="0" presId="urn:microsoft.com/office/officeart/2005/8/layout/hierarchy1"/>
    <dgm:cxn modelId="{8F5DC9D8-989E-4C9F-8F67-0A3E34696B5A}" type="presParOf" srcId="{7FB25352-5D3A-42CB-89FA-61B9CE6F9E09}" destId="{E6B2210A-22C1-4747-A710-1210C2A23BE8}" srcOrd="0" destOrd="0" presId="urn:microsoft.com/office/officeart/2005/8/layout/hierarchy1"/>
    <dgm:cxn modelId="{464557A5-822B-47FC-926E-4839F403492D}" type="presParOf" srcId="{7FB25352-5D3A-42CB-89FA-61B9CE6F9E09}" destId="{BF576CEA-E128-42BD-9D5E-06331D0C6CE3}" srcOrd="1" destOrd="0" presId="urn:microsoft.com/office/officeart/2005/8/layout/hierarchy1"/>
    <dgm:cxn modelId="{2BB82211-B8AD-43F6-A3E3-90DC2C360A3B}" type="presParOf" srcId="{D5AF317A-77EC-4165-9DC4-400C19819012}" destId="{5989CB9D-84D4-491A-BCC6-044552B917D5}" srcOrd="1" destOrd="0" presId="urn:microsoft.com/office/officeart/2005/8/layout/hierarchy1"/>
    <dgm:cxn modelId="{A4F2788C-3672-4F63-BC02-4D68C957BF2A}" type="presParOf" srcId="{3C26B85E-DCD4-4C7D-95FB-BCD558CEB8FA}" destId="{249C4DEE-3B88-4C61-B881-1E87FA3F8A84}" srcOrd="4" destOrd="0" presId="urn:microsoft.com/office/officeart/2005/8/layout/hierarchy1"/>
    <dgm:cxn modelId="{1C6BD861-EAAD-42E7-9851-4CC399689B55}" type="presParOf" srcId="{3C26B85E-DCD4-4C7D-95FB-BCD558CEB8FA}" destId="{DCF7322B-1180-452F-81A3-3AFA5B31DF07}" srcOrd="5" destOrd="0" presId="urn:microsoft.com/office/officeart/2005/8/layout/hierarchy1"/>
    <dgm:cxn modelId="{4E4ADEC5-B8D4-43F0-B717-89C3DA84B310}" type="presParOf" srcId="{DCF7322B-1180-452F-81A3-3AFA5B31DF07}" destId="{36AAF46D-FD8A-4EED-B2D5-4D1FD00BE612}" srcOrd="0" destOrd="0" presId="urn:microsoft.com/office/officeart/2005/8/layout/hierarchy1"/>
    <dgm:cxn modelId="{A82E1347-D9D4-4E61-BF53-F3B7C7B3EAAC}" type="presParOf" srcId="{36AAF46D-FD8A-4EED-B2D5-4D1FD00BE612}" destId="{3E7E7A1D-52E7-4CA9-88AA-71673AB5B66E}" srcOrd="0" destOrd="0" presId="urn:microsoft.com/office/officeart/2005/8/layout/hierarchy1"/>
    <dgm:cxn modelId="{1344D77E-176F-4E66-B0A6-D9BD26EBC53C}" type="presParOf" srcId="{36AAF46D-FD8A-4EED-B2D5-4D1FD00BE612}" destId="{73B0FA94-2BB9-466A-A035-353DC54773DC}" srcOrd="1" destOrd="0" presId="urn:microsoft.com/office/officeart/2005/8/layout/hierarchy1"/>
    <dgm:cxn modelId="{635F92DC-FB18-4ED3-A553-1ACEE5F16B2B}" type="presParOf" srcId="{DCF7322B-1180-452F-81A3-3AFA5B31DF07}" destId="{35A7112B-AC2F-45B2-B188-DD756A15BA9B}" srcOrd="1" destOrd="0" presId="urn:microsoft.com/office/officeart/2005/8/layout/hierarchy1"/>
    <dgm:cxn modelId="{5E6DBC38-7E9C-4998-B57A-4E8C45D61EA5}" type="presParOf" srcId="{CD3E5575-6EB8-49E6-AD3C-7E185B1ECB8D}" destId="{C93B3CA4-F9A0-4862-995D-21BADCCAF21E}" srcOrd="2" destOrd="0" presId="urn:microsoft.com/office/officeart/2005/8/layout/hierarchy1"/>
    <dgm:cxn modelId="{D168AA27-71E0-4062-BC7F-5123BEB872BE}" type="presParOf" srcId="{CD3E5575-6EB8-49E6-AD3C-7E185B1ECB8D}" destId="{0FB697F1-E3CA-4E87-A931-FF5B93C7CFA0}" srcOrd="3" destOrd="0" presId="urn:microsoft.com/office/officeart/2005/8/layout/hierarchy1"/>
    <dgm:cxn modelId="{B6C59860-D860-46D3-8984-3EBAEB0152AF}" type="presParOf" srcId="{0FB697F1-E3CA-4E87-A931-FF5B93C7CFA0}" destId="{B6887E5C-8CB0-462D-9DF0-6D67C483C269}" srcOrd="0" destOrd="0" presId="urn:microsoft.com/office/officeart/2005/8/layout/hierarchy1"/>
    <dgm:cxn modelId="{29369D08-3E00-4344-9738-DD29620FE4B8}" type="presParOf" srcId="{B6887E5C-8CB0-462D-9DF0-6D67C483C269}" destId="{2AE2DF7B-B7AD-4BF5-976C-D965DBC8BFF4}" srcOrd="0" destOrd="0" presId="urn:microsoft.com/office/officeart/2005/8/layout/hierarchy1"/>
    <dgm:cxn modelId="{87E71B47-4156-412A-8773-7EE8F092A28B}" type="presParOf" srcId="{B6887E5C-8CB0-462D-9DF0-6D67C483C269}" destId="{29A157FB-9759-4966-BA7B-5B320EDC56C4}" srcOrd="1" destOrd="0" presId="urn:microsoft.com/office/officeart/2005/8/layout/hierarchy1"/>
    <dgm:cxn modelId="{EBAD06ED-60E1-4500-86C0-CAD1F6C3DA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Block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FF0000"/>
              </a:solidFill>
            </a:rPr>
            <a:t>DES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/>
              </a:solidFill>
            </a:rPr>
            <a:t>AES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chemeClr val="tx1"/>
              </a:solidFill>
            </a:rPr>
            <a:t>Stream Ciphers</a:t>
          </a:r>
          <a:endParaRPr lang="en-US" sz="1000" kern="1200" dirty="0">
            <a:solidFill>
              <a:schemeClr val="tx1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/>
            <a:t>Asymmetric Ciphers</a:t>
          </a:r>
          <a:endParaRPr lang="en-US" sz="1000" kern="1200" dirty="0"/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63" y="8685878"/>
            <a:ext cx="2972004" cy="456704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408" tIns="42204" rIns="84408" bIns="42204"/>
          <a:lstStyle>
            <a:lvl1pPr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17" indent="-263776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 defTabSz="876322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defTabSz="876322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9D290C-51A0-7D4C-9776-F7ED6508EF0E}" type="slidenum">
              <a:rPr lang="de-DE" sz="1200">
                <a:latin typeface="Times New Roman" charset="0"/>
              </a:rPr>
              <a:pPr/>
              <a:t>16</a:t>
            </a:fld>
            <a:endParaRPr lang="de-DE" sz="1200">
              <a:latin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241698"/>
            <a:ext cx="6462712" cy="38695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313" y="847725"/>
            <a:ext cx="2965450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67164" y="847725"/>
            <a:ext cx="2967037" cy="1334691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7F31A-58EB-254D-8CBE-E0844B84CE2B}" type="slidenum">
              <a:rPr lang="de-DE"/>
              <a:pPr/>
              <a:t>‹#›</a:t>
            </a:fld>
            <a:r>
              <a:rPr lang="de-DE"/>
              <a:t>/29</a:t>
            </a:r>
          </a:p>
        </p:txBody>
      </p:sp>
      <p:sp>
        <p:nvSpPr>
          <p:cNvPr id="6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3 of </a:t>
            </a:r>
            <a:r>
              <a:rPr lang="de-DE" i="1"/>
              <a:t>Understanding Cryptography</a:t>
            </a:r>
            <a:r>
              <a:rPr lang="de-DE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276408538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Data Encryption </a:t>
            </a:r>
            <a:r>
              <a:rPr lang="en-US" sz="4400" dirty="0" smtClean="0"/>
              <a:t>Standard (DES)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 Internal Structure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292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contribute.geeksforgeeks.org/wp-content/uploads/333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60" y="58383"/>
            <a:ext cx="2801332" cy="50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58173" y="2055227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and Diffusion</a:t>
            </a:r>
          </a:p>
        </p:txBody>
      </p:sp>
      <p:cxnSp>
        <p:nvCxnSpPr>
          <p:cNvPr id="6" name="Straight Arrow Connector 5"/>
          <p:cNvCxnSpPr>
            <a:endCxn id="12" idx="1"/>
          </p:cNvCxnSpPr>
          <p:nvPr/>
        </p:nvCxnSpPr>
        <p:spPr>
          <a:xfrm flipV="1">
            <a:off x="5818377" y="1165260"/>
            <a:ext cx="1239796" cy="5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6213082" y="2209116"/>
            <a:ext cx="845091" cy="82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43367" y="1319148"/>
            <a:ext cx="1045968" cy="27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58173" y="1011371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Confusion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73330"/>
          <a:stretch/>
        </p:blipFill>
        <p:spPr>
          <a:xfrm>
            <a:off x="329025" y="962764"/>
            <a:ext cx="1895063" cy="34385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203915" y="2314369"/>
            <a:ext cx="572322" cy="1776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>
            <a:off x="2905188" y="1011371"/>
            <a:ext cx="361813" cy="278924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329185">
            <a:off x="2394688" y="772508"/>
            <a:ext cx="763097" cy="486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781563">
            <a:off x="2444027" y="3974126"/>
            <a:ext cx="763097" cy="4860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8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Primitives: Confusion and 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Confusion: An encryption operation where the relationship between key and </a:t>
            </a:r>
            <a:r>
              <a:rPr lang="en-US" sz="2000" dirty="0" err="1"/>
              <a:t>ciphertext</a:t>
            </a:r>
            <a:r>
              <a:rPr lang="en-US" sz="2000" dirty="0"/>
              <a:t> is obscured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substitution</a:t>
            </a:r>
          </a:p>
          <a:p>
            <a:r>
              <a:rPr lang="en-US" sz="2000" dirty="0"/>
              <a:t>Diffusion: An encryption operation where the influence of one plaintext symbol is spread over many </a:t>
            </a:r>
            <a:r>
              <a:rPr lang="en-US" sz="2000" dirty="0" err="1"/>
              <a:t>ciphertext</a:t>
            </a:r>
            <a:r>
              <a:rPr lang="en-US" sz="2000" dirty="0"/>
              <a:t> symbols with the goal of hiding statistical properties of the plaintext</a:t>
            </a:r>
            <a:r>
              <a:rPr lang="en-US" sz="2400" dirty="0" smtClean="0"/>
              <a:t>.</a:t>
            </a:r>
          </a:p>
          <a:p>
            <a:pPr lvl="1"/>
            <a:r>
              <a:rPr lang="en-US" sz="1800" dirty="0" smtClean="0"/>
              <a:t>bit permutation</a:t>
            </a:r>
            <a:endParaRPr lang="en-US" sz="1800" dirty="0"/>
          </a:p>
          <a:p>
            <a:pPr lvl="1"/>
            <a:r>
              <a:rPr lang="en-US" sz="1800" dirty="0"/>
              <a:t>a</a:t>
            </a:r>
            <a:r>
              <a:rPr lang="en-US" sz="1800" dirty="0" smtClean="0"/>
              <a:t>gainst frequency attacks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6" descr="https://upload.wikimedia.org/wikipedia/commons/thumb/1/12/Diffusion.svg/2000px-Diff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16" y="3108237"/>
            <a:ext cx="2353446" cy="143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1.bp.blogspot.com/_Zfbv3mHcYrc/Sre0HxR0naI/AAAAAAAABm0/UUFLdLSoG-4/s576/aes_act_2_scene_02_confusion_5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01" y="48163"/>
            <a:ext cx="2642961" cy="206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77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8" y="944780"/>
            <a:ext cx="764964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394704"/>
            <a:ext cx="4918170" cy="4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3" name="Picture 13" descr="des_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9"/>
          <a:stretch>
            <a:fillRect/>
          </a:stretch>
        </p:blipFill>
        <p:spPr>
          <a:xfrm>
            <a:off x="1447858" y="175921"/>
            <a:ext cx="5822807" cy="414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08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nummernplatzhalt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AF8883-B914-2D41-A300-8DA1EC08F7F6}" type="slidenum">
              <a:rPr lang="de-DE" sz="900">
                <a:solidFill>
                  <a:srgbClr val="394073"/>
                </a:solidFill>
              </a:rPr>
              <a:pPr/>
              <a:t>16</a:t>
            </a:fld>
            <a:r>
              <a:rPr lang="de-DE" sz="900">
                <a:solidFill>
                  <a:srgbClr val="394073"/>
                </a:solidFill>
              </a:rPr>
              <a:t>/29</a:t>
            </a:r>
          </a:p>
        </p:txBody>
      </p:sp>
      <p:sp>
        <p:nvSpPr>
          <p:cNvPr id="50179" name="Fußzeilenplatzhalt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000"/>
              <a:t>Chapter 3 of </a:t>
            </a:r>
            <a:r>
              <a:rPr lang="de-DE" sz="1000" i="1"/>
              <a:t>Understanding Cryptography</a:t>
            </a:r>
            <a:r>
              <a:rPr lang="de-DE" sz="1000"/>
              <a:t> by Christof Paar and Jan Pelzl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charset="0"/>
              </a:rPr>
              <a:t>The f-Function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1" y="789385"/>
            <a:ext cx="4968875" cy="2484834"/>
          </a:xfrm>
        </p:spPr>
        <p:txBody>
          <a:bodyPr/>
          <a:lstStyle/>
          <a:p>
            <a:pPr marL="266700" indent="-266700"/>
            <a:r>
              <a:rPr lang="de-DE" sz="1800" b="1">
                <a:latin typeface="Arial" charset="0"/>
              </a:rPr>
              <a:t>main operation of DES</a:t>
            </a:r>
          </a:p>
          <a:p>
            <a:pPr marL="266700" indent="-266700"/>
            <a:r>
              <a:rPr lang="de-DE" sz="1800" i="1">
                <a:latin typeface="Arial" charset="0"/>
              </a:rPr>
              <a:t>f</a:t>
            </a:r>
            <a:r>
              <a:rPr lang="de-DE" sz="1800">
                <a:latin typeface="Arial" charset="0"/>
              </a:rPr>
              <a:t>-Function inputs: </a:t>
            </a:r>
            <a:br>
              <a:rPr lang="de-DE" sz="1800">
                <a:latin typeface="Arial" charset="0"/>
              </a:rPr>
            </a:br>
            <a:r>
              <a:rPr lang="de-DE" sz="1800" i="1">
                <a:latin typeface="Arial" charset="0"/>
              </a:rPr>
              <a:t>R</a:t>
            </a:r>
            <a:r>
              <a:rPr lang="de-DE" sz="1800" i="1" baseline="-25000">
                <a:latin typeface="Arial" charset="0"/>
              </a:rPr>
              <a:t>i-1</a:t>
            </a:r>
            <a:r>
              <a:rPr lang="de-DE" sz="1800">
                <a:latin typeface="Arial" charset="0"/>
              </a:rPr>
              <a:t> and round key </a:t>
            </a:r>
            <a:r>
              <a:rPr lang="de-DE" sz="1800" i="1">
                <a:latin typeface="Arial" charset="0"/>
              </a:rPr>
              <a:t>k</a:t>
            </a:r>
            <a:r>
              <a:rPr lang="de-DE" sz="1800" i="1" baseline="-25000">
                <a:latin typeface="Arial" charset="0"/>
              </a:rPr>
              <a:t>i</a:t>
            </a:r>
          </a:p>
          <a:p>
            <a:pPr marL="652463" lvl="1" indent="-266700"/>
            <a:endParaRPr lang="de-DE" sz="1000" i="1" baseline="-25000">
              <a:latin typeface="Arial" charset="0"/>
            </a:endParaRPr>
          </a:p>
          <a:p>
            <a:pPr marL="266700" indent="-266700"/>
            <a:r>
              <a:rPr lang="de-DE" sz="1800" b="1">
                <a:latin typeface="Arial" charset="0"/>
              </a:rPr>
              <a:t>4 Steps</a:t>
            </a:r>
            <a:r>
              <a:rPr lang="de-DE" sz="1800">
                <a:latin typeface="Arial" charset="0"/>
              </a:rPr>
              <a:t>: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Expansion </a:t>
            </a:r>
            <a:r>
              <a:rPr lang="de-DE" sz="1800" i="1">
                <a:latin typeface="Arial" charset="0"/>
              </a:rPr>
              <a:t>E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XOR with round key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S-box substitution</a:t>
            </a:r>
          </a:p>
          <a:p>
            <a:pPr marL="652463" lvl="1" indent="-266700">
              <a:buFontTx/>
              <a:buAutoNum type="arabicPeriod"/>
            </a:pPr>
            <a:r>
              <a:rPr lang="de-DE" sz="1800">
                <a:latin typeface="Arial" charset="0"/>
              </a:rPr>
              <a:t>Permutation</a:t>
            </a:r>
          </a:p>
        </p:txBody>
      </p:sp>
      <p:pic>
        <p:nvPicPr>
          <p:cNvPr id="50182" name="Picture 6" descr="cor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1" y="573881"/>
            <a:ext cx="3508375" cy="3830241"/>
          </a:xfrm>
          <a:noFill/>
        </p:spPr>
      </p:pic>
      <p:sp>
        <p:nvSpPr>
          <p:cNvPr id="50183" name="Line 8"/>
          <p:cNvSpPr>
            <a:spLocks noChangeShapeType="1"/>
          </p:cNvSpPr>
          <p:nvPr/>
        </p:nvSpPr>
        <p:spPr bwMode="auto">
          <a:xfrm flipV="1">
            <a:off x="2987675" y="1329929"/>
            <a:ext cx="3024188" cy="809625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4" name="Line 9"/>
          <p:cNvSpPr>
            <a:spLocks noChangeShapeType="1"/>
          </p:cNvSpPr>
          <p:nvPr/>
        </p:nvSpPr>
        <p:spPr bwMode="auto">
          <a:xfrm flipV="1">
            <a:off x="3779838" y="2085975"/>
            <a:ext cx="2520950" cy="377429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3708400" y="2842023"/>
            <a:ext cx="1079500" cy="53578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6" name="Line 11"/>
          <p:cNvSpPr>
            <a:spLocks noChangeShapeType="1"/>
          </p:cNvSpPr>
          <p:nvPr/>
        </p:nvSpPr>
        <p:spPr bwMode="auto">
          <a:xfrm>
            <a:off x="3059114" y="3274219"/>
            <a:ext cx="2808287" cy="594122"/>
          </a:xfrm>
          <a:prstGeom prst="line">
            <a:avLst/>
          </a:prstGeom>
          <a:noFill/>
          <a:ln w="38100">
            <a:solidFill>
              <a:srgbClr val="007AC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8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inputs are “0”, what is the output of the first around?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49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388848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1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372263"/>
            <a:ext cx="7105650" cy="3438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8708" y="4138940"/>
            <a:ext cx="72395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https://www.geeksforgeeks.org/computer-network-data-encryption-standard-des-set-1/</a:t>
            </a:r>
          </a:p>
        </p:txBody>
      </p:sp>
    </p:spTree>
    <p:extLst>
      <p:ext uri="{BB962C8B-B14F-4D97-AF65-F5344CB8AC3E}">
        <p14:creationId xmlns:p14="http://schemas.microsoft.com/office/powerpoint/2010/main" val="34020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540882" cy="3610800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by IBM </a:t>
            </a:r>
            <a:r>
              <a:rPr lang="en-US" sz="2400" dirty="0" smtClean="0"/>
              <a:t>under </a:t>
            </a:r>
            <a:r>
              <a:rPr lang="en-US" sz="2400" dirty="0"/>
              <a:t>influence of the National Security Agency (NSA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Most popular block cipher for most of the last 30 </a:t>
            </a:r>
            <a:r>
              <a:rPr lang="en-US" sz="2400" dirty="0" smtClean="0"/>
              <a:t>years</a:t>
            </a:r>
          </a:p>
          <a:p>
            <a:r>
              <a:rPr lang="de-DE" altLang="en-US" sz="2400" dirty="0"/>
              <a:t>I</a:t>
            </a:r>
            <a:r>
              <a:rPr lang="de-DE" altLang="en-US" sz="2400" dirty="0" smtClean="0"/>
              <a:t>nsecure </a:t>
            </a:r>
            <a:r>
              <a:rPr lang="de-DE" altLang="en-US" sz="2400" dirty="0"/>
              <a:t>due to the small </a:t>
            </a:r>
            <a:r>
              <a:rPr lang="de-DE" altLang="en-US" sz="2400" b="1" dirty="0"/>
              <a:t>key length of 56 </a:t>
            </a:r>
            <a:r>
              <a:rPr lang="de-DE" altLang="en-US" sz="2400" b="1" dirty="0" smtClean="0"/>
              <a:t>bit</a:t>
            </a:r>
          </a:p>
          <a:p>
            <a:r>
              <a:rPr lang="en-US" sz="2400" dirty="0"/>
              <a:t>Replaced by the Advanced Encryption Standard </a:t>
            </a:r>
          </a:p>
        </p:txBody>
      </p:sp>
    </p:spTree>
    <p:extLst>
      <p:ext uri="{BB962C8B-B14F-4D97-AF65-F5344CB8AC3E}">
        <p14:creationId xmlns:p14="http://schemas.microsoft.com/office/powerpoint/2010/main" val="24483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5" y="837042"/>
            <a:ext cx="633500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9" y="161889"/>
            <a:ext cx="3447983" cy="154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31" y="2152891"/>
            <a:ext cx="6012673" cy="2358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65704" y="1519614"/>
            <a:ext cx="1361732" cy="7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7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8" y="219730"/>
            <a:ext cx="3414297" cy="146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08" y="2110921"/>
            <a:ext cx="6843745" cy="23755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31408" y="1545928"/>
            <a:ext cx="118411" cy="56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029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188</Words>
  <Application>Microsoft Office PowerPoint</Application>
  <PresentationFormat>On-screen Show (16:9)</PresentationFormat>
  <Paragraphs>55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Sniglet</vt:lpstr>
      <vt:lpstr>Bahnschrift Light Condensed</vt:lpstr>
      <vt:lpstr>Brush Script MT</vt:lpstr>
      <vt:lpstr>Dosis</vt:lpstr>
      <vt:lpstr>ＭＳ Ｐゴシック</vt:lpstr>
      <vt:lpstr>Times New Roman</vt:lpstr>
      <vt:lpstr>Adobe Devanagari</vt:lpstr>
      <vt:lpstr>Friar template</vt:lpstr>
      <vt:lpstr>Data Encryption Standard (DES) </vt:lpstr>
      <vt:lpstr>PowerPoint Presentation</vt:lpstr>
      <vt:lpstr>Introduction</vt:lpstr>
      <vt:lpstr>PowerPoint Presentation</vt:lpstr>
      <vt:lpstr>Facts</vt:lpstr>
      <vt:lpstr>High level view</vt:lpstr>
      <vt:lpstr>PowerPoint Presentation</vt:lpstr>
      <vt:lpstr>PowerPoint Presentation</vt:lpstr>
      <vt:lpstr>PowerPoint Presentation</vt:lpstr>
      <vt:lpstr>DES Internal Structure</vt:lpstr>
      <vt:lpstr>PowerPoint Presentation</vt:lpstr>
      <vt:lpstr>Block Cipher Primitives: Confusion and Diffusion</vt:lpstr>
      <vt:lpstr>PowerPoint Presentation</vt:lpstr>
      <vt:lpstr>PowerPoint Presentation</vt:lpstr>
      <vt:lpstr>PowerPoint Presentation</vt:lpstr>
      <vt:lpstr>The f-Function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195</cp:revision>
  <dcterms:modified xsi:type="dcterms:W3CDTF">2019-03-05T14:25:01Z</dcterms:modified>
</cp:coreProperties>
</file>